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7"/>
  </p:notesMasterIdLst>
  <p:sldIdLst>
    <p:sldId id="269" r:id="rId5"/>
    <p:sldId id="270" r:id="rId6"/>
    <p:sldId id="257" r:id="rId7"/>
    <p:sldId id="271" r:id="rId8"/>
    <p:sldId id="272" r:id="rId9"/>
    <p:sldId id="273" r:id="rId10"/>
    <p:sldId id="279" r:id="rId11"/>
    <p:sldId id="274" r:id="rId12"/>
    <p:sldId id="275" r:id="rId13"/>
    <p:sldId id="280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71251" y="0"/>
            <a:ext cx="12191980" cy="673873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530" y="1717481"/>
            <a:ext cx="8782939" cy="1574359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2060"/>
                </a:solidFill>
              </a:rPr>
              <a:t>Renting Valuable Stuff</a:t>
            </a: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6" name="TextBox 5"/>
          <p:cNvSpPr txBox="1"/>
          <p:nvPr/>
        </p:nvSpPr>
        <p:spPr>
          <a:xfrm>
            <a:off x="2020741" y="2833219"/>
            <a:ext cx="8759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Group Members-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Nayamet Ullah                     (19-39295-1)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S. M. Nahid                           (19-39998-1)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MD. Jahidul Islam Noor       (19-39306-1)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Shakrin Jahan Mozumder   (19-39886-1)</a:t>
            </a: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0413" y="786959"/>
            <a:ext cx="3371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bg2">
                    <a:lumMod val="50000"/>
                  </a:schemeClr>
                </a:solidFill>
              </a:rPr>
              <a:t>SCHEDULING</a:t>
            </a:r>
            <a:endParaRPr lang="en-US" sz="40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49484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684" y="2572063"/>
            <a:ext cx="481458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List of activities , milestones within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Also include start and finish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date,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duration and resources assign to each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79BB0-1D93-4ECE-92D3-1A37260B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64" y="259793"/>
            <a:ext cx="6982799" cy="4170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73C81-7D3A-4FFC-A701-7664EC1AA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" t="22953" r="18197" b="10694"/>
          <a:stretch/>
        </p:blipFill>
        <p:spPr>
          <a:xfrm>
            <a:off x="4964264" y="4429957"/>
            <a:ext cx="6982799" cy="2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7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" name="TextBox 5"/>
          <p:cNvSpPr txBox="1"/>
          <p:nvPr/>
        </p:nvSpPr>
        <p:spPr>
          <a:xfrm>
            <a:off x="847182" y="668087"/>
            <a:ext cx="3194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2">
                    <a:lumMod val="50000"/>
                  </a:schemeClr>
                </a:solidFill>
              </a:rPr>
              <a:t>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684" y="1983980"/>
            <a:ext cx="48278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predict the time, required people &amp; the cost requires to finish a project appropriately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Large projects are advisable to employ this crucial step to avoid unpredictable failure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The right estimation means glitch free, uninterrupted project execution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completed faster and better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best way to inspire confidence is show correct, reliable estimations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684" y="1975387"/>
            <a:ext cx="46542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12" y="1828802"/>
            <a:ext cx="3699961" cy="4689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04" t="10564" r="33083" b="3157"/>
          <a:stretch/>
        </p:blipFill>
        <p:spPr>
          <a:xfrm>
            <a:off x="4888990" y="237744"/>
            <a:ext cx="2957731" cy="45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149484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684" y="1975387"/>
            <a:ext cx="46542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2939" y="2125404"/>
            <a:ext cx="3267986" cy="39319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Root </a:t>
            </a:r>
            <a:r>
              <a:rPr lang="en-US" sz="2800" b="1" u="sng" dirty="0" smtClean="0">
                <a:solidFill>
                  <a:schemeClr val="bg2">
                    <a:lumMod val="50000"/>
                  </a:schemeClr>
                </a:solidFill>
              </a:rPr>
              <a:t>Causes</a:t>
            </a:r>
          </a:p>
          <a:p>
            <a:pPr marL="0" indent="0">
              <a:buNone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Time Saving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Cost Effective </a:t>
            </a:r>
          </a:p>
          <a:p>
            <a:pPr marL="0" indent="0">
              <a:buNone/>
            </a:pPr>
            <a:r>
              <a:rPr lang="en-US" sz="2800" b="1" u="sng" dirty="0" smtClean="0">
                <a:solidFill>
                  <a:schemeClr val="bg2">
                    <a:lumMod val="50000"/>
                  </a:schemeClr>
                </a:solidFill>
              </a:rPr>
              <a:t>                </a:t>
            </a:r>
            <a:endParaRPr lang="en-US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b="1" u="sng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4612" y="2125404"/>
            <a:ext cx="40405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2">
                    <a:lumMod val="50000"/>
                  </a:schemeClr>
                </a:solidFill>
              </a:rPr>
              <a:t>Consideration</a:t>
            </a:r>
          </a:p>
          <a:p>
            <a:endParaRPr lang="en-US" sz="28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Money Saving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Recycling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Time Management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Easy Access</a:t>
            </a:r>
          </a:p>
          <a:p>
            <a:endParaRPr lang="en-US" sz="28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4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3"/>
            <a:ext cx="10058400" cy="1472453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Outlines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u="sng" dirty="0">
                <a:solidFill>
                  <a:schemeClr val="bg2">
                    <a:lumMod val="50000"/>
                  </a:schemeClr>
                </a:solidFill>
              </a:rPr>
            </a:br>
            <a:endParaRPr lang="en-US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4988" y="2003728"/>
            <a:ext cx="65677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Idea generation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Use Case diagram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Mock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Activity diagram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Class diagram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JIRA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GIT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Schedule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Estimation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3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extBox 3"/>
          <p:cNvSpPr txBox="1"/>
          <p:nvPr/>
        </p:nvSpPr>
        <p:spPr>
          <a:xfrm>
            <a:off x="663403" y="691763"/>
            <a:ext cx="356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IDEA GENERATION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71" y="237744"/>
            <a:ext cx="4117772" cy="1833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1" y="3354026"/>
            <a:ext cx="2132011" cy="3266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r="7888"/>
          <a:stretch/>
        </p:blipFill>
        <p:spPr>
          <a:xfrm>
            <a:off x="7255698" y="2218415"/>
            <a:ext cx="4575843" cy="29419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351" y="1976116"/>
            <a:ext cx="4007456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We  don’t always  get  any necessary  thing that we need  for a limited time </a:t>
            </a:r>
          </a:p>
          <a:p>
            <a:pPr marL="342900" indent="-342900">
              <a:spcAft>
                <a:spcPts val="10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Our main objective is to  create a Software which will help to lessen this problem </a:t>
            </a:r>
          </a:p>
          <a:p>
            <a:pPr marL="342900" indent="-342900">
              <a:spcAft>
                <a:spcPts val="10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solve this kind of problem we have decided to take steps and add it to our problem domain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838" y="237745"/>
            <a:ext cx="6106602" cy="6382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138" y="784725"/>
            <a:ext cx="3907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>
                    <a:lumMod val="50000"/>
                  </a:schemeClr>
                </a:solidFill>
              </a:rPr>
              <a:t>UML USE-CASE DIAGRAM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449" y="1990390"/>
            <a:ext cx="46273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 use case is a written description of how users will perform tasks on your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website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easily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understandable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help to capture the functional 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can serve as the basis for the estimating, scheduling, and validating effort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It is traceable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" name="TextBox 5"/>
          <p:cNvSpPr txBox="1"/>
          <p:nvPr/>
        </p:nvSpPr>
        <p:spPr>
          <a:xfrm>
            <a:off x="1098569" y="793603"/>
            <a:ext cx="268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Mock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2427" y="1852392"/>
            <a:ext cx="4515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static picture of a web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focusing on the overall appearance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architecture and functionality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acquire feedback from users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discussion medium between designer and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</a:rPr>
              <a:t>helps improve a web design's appearance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723" r="15037"/>
          <a:stretch/>
        </p:blipFill>
        <p:spPr>
          <a:xfrm>
            <a:off x="4682092" y="984192"/>
            <a:ext cx="1677310" cy="4511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99" y="984192"/>
            <a:ext cx="1917575" cy="4511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570" y="984192"/>
            <a:ext cx="1992159" cy="4511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1475" y="984192"/>
            <a:ext cx="1871318" cy="45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9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" name="TextBox 5"/>
          <p:cNvSpPr txBox="1"/>
          <p:nvPr/>
        </p:nvSpPr>
        <p:spPr>
          <a:xfrm>
            <a:off x="630339" y="766970"/>
            <a:ext cx="361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ACTIVITY DIAGRAM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744" y="1983980"/>
            <a:ext cx="46315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very similar to a flowchart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Illustrate a workflow between users and the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describe the steps performed in a UML use case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sequential and concurrent activities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Simplify and improve any process by clarifying complicated use cases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6" y="237744"/>
            <a:ext cx="5457329" cy="64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01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9811" y="697046"/>
            <a:ext cx="3984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2">
                    <a:lumMod val="50000"/>
                  </a:schemeClr>
                </a:solidFill>
              </a:rPr>
              <a:t>CLASS Diagram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9484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4535" y="2044004"/>
            <a:ext cx="489856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Represent classes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There component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The way in which classes of objects are related to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Visibility of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259F-D6DC-4268-9719-3CD2ABF4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01" y="233362"/>
            <a:ext cx="685921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" name="TextBox 5"/>
          <p:cNvSpPr txBox="1"/>
          <p:nvPr/>
        </p:nvSpPr>
        <p:spPr>
          <a:xfrm>
            <a:off x="1823036" y="759019"/>
            <a:ext cx="1413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2">
                    <a:lumMod val="50000"/>
                  </a:schemeClr>
                </a:solidFill>
              </a:rPr>
              <a:t>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928"/>
          <a:stretch/>
        </p:blipFill>
        <p:spPr>
          <a:xfrm>
            <a:off x="4696851" y="237743"/>
            <a:ext cx="4870194" cy="2771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8828"/>
          <a:stretch/>
        </p:blipFill>
        <p:spPr>
          <a:xfrm>
            <a:off x="9646592" y="1910686"/>
            <a:ext cx="2465861" cy="303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6098"/>
          <a:stretch/>
        </p:blipFill>
        <p:spPr>
          <a:xfrm>
            <a:off x="4739410" y="3906175"/>
            <a:ext cx="4827636" cy="2714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138" y="2305615"/>
            <a:ext cx="4504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built for planning, tracking and releasing great software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Create user issues, plan sprints, and distribute tasks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Prioritize and discuss team’s work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Improve overall team performance </a:t>
            </a:r>
          </a:p>
        </p:txBody>
      </p:sp>
    </p:spTree>
    <p:extLst>
      <p:ext uri="{BB962C8B-B14F-4D97-AF65-F5344CB8AC3E}">
        <p14:creationId xmlns:p14="http://schemas.microsoft.com/office/powerpoint/2010/main" val="235861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" name="TextBox 5"/>
          <p:cNvSpPr txBox="1"/>
          <p:nvPr/>
        </p:nvSpPr>
        <p:spPr>
          <a:xfrm>
            <a:off x="1759036" y="675749"/>
            <a:ext cx="1015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2">
                    <a:lumMod val="50000"/>
                  </a:schemeClr>
                </a:solidFill>
              </a:rPr>
              <a:t>GIT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94845"/>
            <a:ext cx="34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9684" y="1975387"/>
            <a:ext cx="4654294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Free and open source distributed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designed to handle everything from small to very large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ensure there are no code conflicts between the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tracks the changes made to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allowing changes by multiple people to all be merged into one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17488" r="29760" b="15491"/>
          <a:stretch/>
        </p:blipFill>
        <p:spPr>
          <a:xfrm>
            <a:off x="4739307" y="303225"/>
            <a:ext cx="6153980" cy="2980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" r="4655" b="24350"/>
          <a:stretch/>
        </p:blipFill>
        <p:spPr>
          <a:xfrm>
            <a:off x="6058894" y="3641696"/>
            <a:ext cx="5947927" cy="29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3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407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Garamond</vt:lpstr>
      <vt:lpstr>Wingdings</vt:lpstr>
      <vt:lpstr>Savon</vt:lpstr>
      <vt:lpstr>Renting Valuable Stuff </vt:lpstr>
      <vt:lpstr>Outlines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2020-12-12T17:33:46Z</dcterms:created>
  <dcterms:modified xsi:type="dcterms:W3CDTF">2020-12-13T18:58:57Z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